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7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6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97C10-2550-36DB-B1B8-DCBAB649D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7168AE-46BF-E27C-CEA9-D76821075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17173-987D-797A-05AB-EE040E97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0E1D14-7CAB-5024-6E1D-5E65242F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024A9C-6091-0B10-D8A5-1ABCB8D5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39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AABAF-29D7-07A8-8C66-ED3D911A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31A203F-C2E2-B532-D530-588A6DE7E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ACD589-E975-B804-8B62-4B44729C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0CFE5E-E656-EDD9-D6F2-7A0D71A8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429EB1-40EF-DEC6-87D2-E6E8312C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41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8711C4-6D62-B049-52EC-2E9B0453B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641809-EFA5-2A11-0C5F-555351635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96B589-9895-D0FF-AD85-AE5B1F31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A9FE35-3DA9-22BE-9DC5-B0FBD19B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AF03C8-5A83-85DC-4567-FA9DECDB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58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F3633-21E8-FBA6-3E55-1196B12B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FA53BC-0BE4-84E9-3B3B-71B2A9FDC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8C2F58-C774-E3C2-224B-535888D3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DD5252-F792-AB81-194A-B4DC6773D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283776-76FA-A01A-91ED-798C88EA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88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07C79-F982-021F-BC93-759A8704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DFF44E-03DF-D086-7901-48BA9EF5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FEB3A-AC70-D6CB-2F73-A28DA966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479A83-E6AE-50D7-8E2E-BF9E7BBA5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D565A1-195D-8713-99D6-646CC0D5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60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CF324-97D0-4B17-18CC-353EDAB3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C2088-4E6B-C15C-1B8F-03818C606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7978FB-83E3-5195-81E2-199879A27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C1546A-B812-E08D-3E6D-5A07E664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5066A3-C206-775D-A877-D0CE89CDD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6AB7D9-9384-39DB-93B5-E064442F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29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A2F74-4478-4AFA-33B6-179C02D1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834672-B50C-C6EF-578D-2C006E9C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BF8F05-8F55-3E89-1C48-82F40B410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3ECAA6F-2C02-1B10-23DC-68777CDEB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B025F5-6948-0BD0-BCE4-05A9B8B25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F094928-4FCA-F454-C199-4F33A58E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F71AE0-C80F-2ECE-DB0D-0B973AC1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3E4D3F7-C341-895A-DF88-29A1AE26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27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A9BDB-5C6D-2F54-0155-1C66A98B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2A1E2F-FFEB-2584-A403-642A8E7E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E530A0A-111F-59A1-8008-F7FE8D8A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FDC697F-0169-C3BC-BBCD-B7170588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76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71DC936-32D0-A315-3C80-83DF802D5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A5E26C-0223-65C5-3830-250B629B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B8060B-BD57-9449-06E4-CF573854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25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3A886-E223-DAC5-3135-34F4EE32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35FC71-819C-2631-6C19-34AF0163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9DFD43-5A47-5B72-FE9E-0AE64709B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D503AB-7D7E-438E-B0A1-6BF1C5C0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E22A1D-4E7E-547B-87EE-43C829F2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024EA3-20C4-8C1B-1100-EA2BEE72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275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F6867-A504-69AB-2889-D42DE395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051272-F26A-166A-9818-4552E8930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7616AF-6867-352A-D7A4-E0AE55422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23D350-34B3-3BF4-F3CE-73FD2402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DC0C13-109F-EFDD-6698-4D1CDD453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0712B0-E7B2-8550-FBDC-816A1E7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424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DA96722-506D-620C-382F-2969C9D3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9321A3-9E7E-AD10-4EE5-9D32969E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0192BB-4953-C34A-E3D4-65798C5C9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E7DB03-3A8C-45B7-9A8A-9388298C037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B369DE-A254-5177-3219-BC9777583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BD9AFF-357D-9170-72ED-A3DFFEFB2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9B710B-4EBD-4C5B-853F-F2C3E08AB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53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675E6-555E-EABD-5ACD-E45DD67D9D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A70729-A42C-E0D4-DAB8-702932ABA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7747E7-C7CC-926F-519A-3D372832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3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9A397-0057-4BF6-E123-4490AD6A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A40C8C-4E29-BBAE-571D-F79809296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AFEE74-E664-D43F-39D0-0E8B92CC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2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5244A-105C-32D2-7F32-C4B9538D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30AD78-CC82-286D-1785-C1170BD45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EEBB8D-CD91-B780-A783-98EDD78D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20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D8FE2-B91E-51BA-9E56-5E3DF78C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E94CF0-1758-49C4-4DDE-3ED4079F9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48E744-3DC5-3B5B-47BC-68E1E59D6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54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D49C0-54A3-6BF9-3D9C-E0B01B11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2D3CCC-C110-C05A-B8FC-F141419A3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585411-CC71-731D-E05E-A8BD3737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8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7D083-FE20-19C6-BF7E-0A8295C8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A63C8-257A-DACE-0A3C-A472C40CF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4F74B5-C635-FADA-9770-EB227002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43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93F49-BD51-5A56-D884-DA0AC7B8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6B34D9-8A8B-7E6D-7015-EBC4DEB4F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AEA7BB-3716-7128-2EDE-C20DA6DD8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9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5F0B6-F747-FC4C-0046-D4A99079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BD4755-DCF3-B7E1-4548-BD32715BD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6F3643-5715-E7DE-0CA5-50CF2F80E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0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8D481-216C-9238-5BCC-95128E9F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4721E3-8F85-C9B1-BC01-77544A23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450C64-871C-71F3-C546-F0DA7196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2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6E502-EE1F-3B11-B1F8-24700E84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893008-C58E-831A-5CB0-B0D5A76D4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AAEC1F-A57C-BDCA-CA4B-FDD95E48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6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DE4DF-8E2F-BACA-2CC7-7FDD3572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60BDE7-D44C-2B18-D2E0-96C628648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D26C99-8A22-E00B-0372-DD67009F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8A9C2-549F-1A45-E18F-02A53695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1A0A1A-BE46-E849-8B3B-C678CAD0A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3CBDF6-3C34-4A7A-FE8C-66287EF4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62F7DF-18D8-6FCB-A708-30768783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1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F9689-864D-3043-7FDC-2F019DBA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6DBAF3-6108-E7F1-C9C8-05876C75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73C4F3-750B-FC2A-F181-0F830E8B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8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1EE81-6791-A021-FE5B-8AA67D7D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655415-9EE0-DB6A-A610-AF143D859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A9F269-8D9E-C6B7-B9F0-4F8AFAFA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3DB38-3C63-31E6-C27D-A886FD7B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89AF3C-2E87-103E-8D8C-F2C83ADE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CAC045-F0F5-16B4-02E7-4C9AC3D3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04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05218-287D-47CC-5B4E-3C587067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76EACD-6409-3E3D-D218-F74A261AC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0BC5B9-5D36-51B6-1080-816F075B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8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74169-B1FC-1B39-066C-C4F2F030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0859E0-2EA3-658A-BD13-63EE97546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4C26AB-A1C3-397F-2102-4C26E1E7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10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A8DD8-8A09-B3F3-50FD-DB4C4E8A7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50FED8-B91E-88F5-277B-619D496F2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B6731E-1C75-4C94-AAAB-5A62E27D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41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C37B-864B-2741-EDC3-0E3F5264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13652C-E172-BFC8-67F1-D32C0113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361920-17D6-FCFA-A227-D8DF7350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54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DC739-7FB6-4C86-07C8-1DCA00B3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F89C3B-45A6-11A0-7DBF-5EBDF53A9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E4CE60-A8EC-8006-92B6-9C7EFE97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6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86987-7227-211B-5A3C-0C8491FB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3DE025-1EC7-0C1D-87A7-A0012B16A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F68018-644B-7F5B-47F4-838FA787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00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72668-7F7D-9E5E-110B-957E4A3E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3F1399-CED6-C309-F272-8B98E3C1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7534D-0304-1DF2-EC32-54C6B6E3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4C32F-C951-2A1E-3AF0-A5FFF228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50FC9F-5C72-969A-2A20-68C92CF08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7887C2-298E-0D7C-EC3D-108696C3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72A312-ECAB-AF7F-0F9A-BC154E09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A118827-6799-E417-12EB-C62A6DB38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4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78503-B947-DD20-C4DB-AFA3B46D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69DCFE-90CD-4E8A-0AC2-684155F87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F41800-BCBF-6527-1F77-C57F2B41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98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693EB-19EF-53D5-EA0A-CBA0C7A2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C2CC2F-9FAC-988E-CD3B-929236F6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DF4A8C-A962-CC7F-4306-1625EF4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99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EBB79-0A87-4AA0-51B6-957B7DF7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930B97-2EFB-44C2-9CF0-DCC0030B3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5D1A94-42D1-45A6-A83A-CE9D5C7C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13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2793A-5D9B-7FD0-C229-AA7CF9152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59352-FCE3-3E0E-073E-D3B43792F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47EBC2-2AB7-61B4-6250-E8FA238E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40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DC0C4-C441-7ED5-C39C-61C3AB97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BA7FFD-BBBC-54F0-E517-800E67E0C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C0EFF9-278F-7E36-6407-B237F635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B428C-68A9-7A99-14D2-63275989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BE457E-0657-1834-EE9F-B9C5CF1B8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ECBB5F-D20F-6F32-75FC-DCCA4028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53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42678-7EAE-BC10-7A7E-D79FFD98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83E7EA-04B9-55D7-AD9D-06B1F26BE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D6E375-5F2A-0B31-16C9-0F92B935F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99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5C51F-4386-D540-ECA5-5E46D02C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43ACF-C1BF-66C2-F24C-D7A58DDB7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CB79F7-D728-3350-F71F-5D307581E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0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373E8-EF32-52F8-380D-E0D44F18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3BE743-9829-9336-3DCF-C4D434320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EEDEC2-253A-7722-BFAA-BE6797AA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7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BEA76-5B08-13F9-A328-9A993961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5CF9A9-906A-C824-63F6-FD913BE40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431882-2A97-90F2-CF70-05B10712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6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2A6FC-607B-D933-E9EB-CD2BBEC3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AB007A-2C9F-D6B5-6D42-F82F104F9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412953-3E2F-7759-819F-086EC082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7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F98F5-BE8D-8E2D-5B7E-CEF6E816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CCF6D4-66E3-F2AF-321E-D9C7848FD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185F1D-C77C-B04E-79FA-0DCA02EF0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8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61089-DEE4-5648-3300-197B5972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7E03B6-5B91-2226-D5F0-7449D7D22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A98FDD-8244-9770-B84D-96572F4E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242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Panorámica</PresentationFormat>
  <Paragraphs>0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Guillermo Perez Aranda</dc:creator>
  <cp:lastModifiedBy>Carlos Guillermo Perez Aranda</cp:lastModifiedBy>
  <cp:revision>1</cp:revision>
  <dcterms:created xsi:type="dcterms:W3CDTF">2025-04-27T16:13:33Z</dcterms:created>
  <dcterms:modified xsi:type="dcterms:W3CDTF">2025-04-27T16:42:15Z</dcterms:modified>
</cp:coreProperties>
</file>